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704A5-D94D-A608-7617-CAF12068E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B0AE4-2B1A-FCB8-49D3-E9BE800DC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ED410-172A-6516-BED3-D5E3EDC42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A836-E112-46DF-8193-7D392C552E35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152D9-978D-22A2-0AFC-CFC125C0A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E6EFF-9F65-3D06-F305-30481E245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901B-7F03-4A88-955B-6947A77B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7EA2-4971-D12F-7B60-704FC0DC8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17EB2-FDC5-3938-5C65-B51E6C238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AD4E3-66AF-E127-7F96-62EA457B0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A836-E112-46DF-8193-7D392C552E35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83A90-7DEB-21AB-331F-0830DC0DD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3B54F-E389-C769-987C-97C7CAF4D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901B-7F03-4A88-955B-6947A77B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AF055E-AD28-25FC-0AB2-D238D3D71C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DD1DB8-D8CE-BCE7-E053-EFF9F62E0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231A6-D039-8D9E-3BC3-CF5040D4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A836-E112-46DF-8193-7D392C552E35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6053A-1DF1-31CE-40C5-866EE8075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9F555-F792-4388-AFEA-67D35226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901B-7F03-4A88-955B-6947A77B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3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CDFB6-B8E6-ED94-41BE-ECBB70346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640FC-B95B-7E22-73D3-E0495A194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060E1-3F69-A865-06AF-5146D655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A836-E112-46DF-8193-7D392C552E35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941EE-9FD8-FF8A-B8AF-C80D9439F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F699B-ADFA-196B-85BD-3DFD41E17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901B-7F03-4A88-955B-6947A77B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01FED-0C81-23B1-D997-A9706E778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A5C46-D121-1823-1E7E-68BD93BD2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4AB3C-75C8-3AC3-601C-EB0F1FF3D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A836-E112-46DF-8193-7D392C552E35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B8E13-102B-183C-EBFE-0A37E5338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2203A-DD9D-144C-CF2D-D414B26DE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901B-7F03-4A88-955B-6947A77B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1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29A53-A0C9-F28B-8C40-1FF9D39B7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7EAD4-A9AB-7C5C-9AD5-66050B996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2B6073-FC8A-99D2-7637-CD35BE978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081AF-452E-BDE0-2441-9654A70C0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A836-E112-46DF-8193-7D392C552E35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9B718-8183-B70B-416D-DA7B5C8CC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77FBB-F5AD-1C95-607A-F450AE2C4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901B-7F03-4A88-955B-6947A77B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6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CD9-D86F-0234-61B6-B1C184543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6C73D-0709-9F29-E4EC-19A6A266A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B1463-949D-5BF6-2DA1-24F4429CD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01A2A5-9681-2477-1A3B-C47F01002F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8AD37C-DF7D-0F7A-0CDF-51027FDC74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047A3D-4709-B0BE-4DA8-815DC6BD1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A836-E112-46DF-8193-7D392C552E35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0971C1-B572-E013-CFF4-D4338A2A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4C13B8-C5C1-4BEE-59AA-3B52DD75C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901B-7F03-4A88-955B-6947A77B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9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09274-6BE4-E324-D7B6-0C302E2B5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B89E82-FDED-F8B1-10D2-3C5E11B42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A836-E112-46DF-8193-7D392C552E35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32509F-E563-F82B-91F9-496018B0C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D2374-E83A-3045-1998-458358FCB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901B-7F03-4A88-955B-6947A77B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8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1156A4-3EAA-853F-17F6-41E2C959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A836-E112-46DF-8193-7D392C552E35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F4E45-D511-06D0-DB3D-76E2E0C7C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2DE5D-A848-AFF9-624C-440901FE0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901B-7F03-4A88-955B-6947A77B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07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D7B16-2DFA-B931-C56A-8C2A7AC69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08C9D-2820-B65A-6927-948523930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2B0C6-2AD0-B8EB-29D5-711C8CC21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276D4-22D3-0398-1EDE-9CD06A92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A836-E112-46DF-8193-7D392C552E35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39F0E-9078-A93D-D007-A9E957D3C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671B0B-B0F9-DB63-2813-BD4EF3AD1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901B-7F03-4A88-955B-6947A77B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0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38A27-7E0A-C000-0B89-2BDFB3CC1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6CE711-54A6-5B56-2620-A8377A8A11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756000-8ADD-E5DE-A5A7-61BD4F7E6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798F26-3049-29BA-FFFB-47590493A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A836-E112-46DF-8193-7D392C552E35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E1C3D-D2CD-DE33-A940-EDD9AEDF9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FE1BA-A355-4FFB-53B5-73762EEBC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901B-7F03-4A88-955B-6947A77B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7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08DAD-8C00-A7D3-9C34-659A8CC70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EF151-C1BB-FB6E-68E9-695EA2411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4AB99-D9F9-34FE-CD17-EB83BE10DE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1A836-E112-46DF-8193-7D392C552E35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F57FE-5EFE-4867-B006-32CE8BE50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F2AFE-5B0C-B4EA-ED3E-1C810B474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901B-7F03-4A88-955B-6947A77B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0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B0C0-4F53-B37E-0315-17B0A2584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513" y="294165"/>
            <a:ext cx="9144000" cy="656948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RS" sz="3200">
                <a:latin typeface="Arial" panose="020B0604020202020204" pitchFamily="34" charset="0"/>
                <a:cs typeface="Arial" panose="020B0604020202020204" pitchFamily="34" charset="0"/>
              </a:rPr>
              <a:t>Пројекат </a:t>
            </a:r>
            <a:r>
              <a:rPr lang="sr-Latn-RS" sz="320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sr-Cyrl-RS" sz="3200">
                <a:latin typeface="Arial" panose="020B0604020202020204" pitchFamily="34" charset="0"/>
                <a:cs typeface="Arial" panose="020B0604020202020204" pitchFamily="34" charset="0"/>
              </a:rPr>
              <a:t>210 Панчићевих оморика</a:t>
            </a:r>
            <a:r>
              <a:rPr lang="sr-Latn-RS" sz="32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FCD869-DF27-A87F-E6D1-5BACA5D54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61" y="1159229"/>
            <a:ext cx="9595704" cy="540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3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92E03D-3AC3-9B90-E5E3-D94EE4589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5" y="376237"/>
            <a:ext cx="813435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92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764735-DD44-3CF5-D8E5-191AC89FA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686" y="1169916"/>
            <a:ext cx="7372627" cy="553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78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9EB61D-BB47-AE99-096E-31CFCE488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247237"/>
            <a:ext cx="3584139" cy="63635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F866A4-3F6B-87CB-9B67-287BAD77F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736" y="247238"/>
            <a:ext cx="3584139" cy="636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04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C0B4F7-6EB3-8340-3159-CC97A6BDD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87" y="153590"/>
            <a:ext cx="8734425" cy="655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83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6EDD2C-0CD2-A926-E49D-BFB0A460A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457233"/>
            <a:ext cx="9715500" cy="547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8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049489-1353-A211-E6B1-E8FAE2FB8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01" y="323850"/>
            <a:ext cx="11084167" cy="590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16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4CA981-601B-6D9A-E277-982630AF5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232" y="371475"/>
            <a:ext cx="3444191" cy="6115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F69100-ADEB-4D7E-D99A-C905518E5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578" y="371475"/>
            <a:ext cx="3444191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89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Пројекат „210 Панчићевих оморика“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Пројекат „210 Панчићевих оморика“</dc:title>
  <dc:creator>Снежана Славковић</dc:creator>
  <cp:lastModifiedBy>Снежана Славковић</cp:lastModifiedBy>
  <cp:revision>4</cp:revision>
  <dcterms:created xsi:type="dcterms:W3CDTF">2024-03-19T19:07:25Z</dcterms:created>
  <dcterms:modified xsi:type="dcterms:W3CDTF">2024-03-19T19:15:33Z</dcterms:modified>
</cp:coreProperties>
</file>